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9" r:id="rId24"/>
    <p:sldId id="260" r:id="rId2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97059-EFAC-4F7A-BBC4-5138C7971042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BA85-3855-43C5-AB00-D0F46D8FA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EAAC-F646-42CF-AB3D-758E8505816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06E07-DD6D-4BC6-B54D-EF4552FDD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6C07-A552-468D-8413-583A3992BD1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A0D8-E465-490E-AA01-6E060F0AD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932040" y="908720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Fundamentals of Drilling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Directional Drilling –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Fields of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Aplication</a:t>
            </a: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presentation No.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Fundamentals of Onshore Drilling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25313"/>
            <a:ext cx="1340222" cy="14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285720" y="2688009"/>
            <a:ext cx="8501122" cy="36933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5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references: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Aadnoy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Iain Cooper, Stefan Z.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Robert F. Mitchell, Michael L. Payne: 	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Advanced Drilling and Well Technology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SPE 2009, ISBN: 978-1-55563-145-1.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Robello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G. Samuel,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Xiushan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Liu: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Advanced Drilling Engineering – Principles and 	Design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Gulf Publishing Company, Houston Texas,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ISBN: 978-1-933762-34-0.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World Oil´s Handbook of Horizontal Drilling and Completion Technology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Gulf  Publishing Company, Houston, Texas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ISBN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0-87201-361-8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Primer of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Oilwell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Drilling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Petroleum Extension Service, Houston, Texas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ISBN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0-88698-194-8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Directional Drilling and Deviation Control Technology.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French Oil and Gas Industry 	Association Technical Committee, 1990.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Why Hole Deviation Occurs?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rtin\Desktop\vrtný průzkum a hlubinné vrtání\hlubinné vrtání III\kroucen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142984"/>
            <a:ext cx="7664446" cy="44797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Why Hole Deviation Occurs?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rtin\Desktop\vrtný průzkum a hlubinné vrtání\hlubinné vrtání III\kroucení 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42918"/>
            <a:ext cx="8051798" cy="55753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 descr="C:\Users\Martin\Desktop\vrtný průzkum a hlubinné vrtání\hlubinné vrtání III\gr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8188326" cy="60627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Controlling Hole Inclination by Bottom Hole Assembly (BHA)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Martin\Desktop\vrtný průzkum a hlubinné vrtání\hlubinné vrtání III\stabilizá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8286776" cy="54518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Basic Types of Stabilizing Tools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artin\Desktop\vrtný průzkum a hlubinné vrtání\hlubinné vrtání III\typy stabilizátor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4356"/>
            <a:ext cx="7985844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Controling Hole Inclination with Adjustable Stabilizers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Martin\Desktop\vrtný průzkum a hlubinné vrtání\hlubinné vrtání III\vrt se stabilizátor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86723"/>
            <a:ext cx="7585890" cy="53489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Controlling Wellbore Trajectory with Steerable DHM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vrtný průzkum a hlubinné vrtání\hlubinné vrtání III\kontrola trajektor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714356"/>
            <a:ext cx="7072362" cy="52994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Positive Displacement Motor (PDM)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tin\Desktop\vrtný průzkum a hlubinné vrtání\hlubinné vrtání III\ponorné mo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642918"/>
            <a:ext cx="6269040" cy="58627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Positive Displacement Motor Components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tin\Desktop\vrtný průzkum a hlubinné vrtání\hlubinné vrtání III\positivní mo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8320096" cy="5356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Performance Characteristic of Drilling Turbines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tin\Desktop\vrtný průzkum a hlubinné vrtání\hlubinné vrtání III\turb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714356"/>
            <a:ext cx="710584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Reasons for Directional Drilling / Deviation Control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158" y="71435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to reach a planned target area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hlubinné vrtání III\usměrněné vrtání 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214422"/>
            <a:ext cx="5587472" cy="5214974"/>
          </a:xfrm>
          <a:prstGeom prst="rect">
            <a:avLst/>
          </a:prstGeom>
          <a:noFill/>
        </p:spPr>
      </p:pic>
      <p:pic>
        <p:nvPicPr>
          <p:cNvPr id="1029" name="Picture 5" descr="F:\hlubinné vrtání III\usměrněné vrtání 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8001056" cy="4910140"/>
          </a:xfrm>
          <a:prstGeom prst="rect">
            <a:avLst/>
          </a:prstGeom>
          <a:noFill/>
        </p:spPr>
      </p:pic>
      <p:pic>
        <p:nvPicPr>
          <p:cNvPr id="1028" name="Picture 4" descr="F:\hlubinné vrtání III\usměrněné vrtání I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071546"/>
            <a:ext cx="4232058" cy="5286412"/>
          </a:xfrm>
          <a:prstGeom prst="rect">
            <a:avLst/>
          </a:prstGeom>
          <a:noFill/>
        </p:spPr>
      </p:pic>
      <p:pic>
        <p:nvPicPr>
          <p:cNvPr id="9218" name="Picture 2" descr="C:\Users\Martin\Desktop\vrtný průzkum a hlubinné vrtání\hlubinné vrtání III\usměrněné vr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1071546"/>
            <a:ext cx="7048242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Directional Drilling with DHM – Steering Systems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tin\Desktop\vrtný průzkum a hlubinné vrtání\hlubinné vrtání III\DHM steering 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44474"/>
            <a:ext cx="7926391" cy="51562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Open Hole and Cased Hole Sidetracking with a Cement Plug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rtin\Desktop\vrtný průzkum a hlubinné vrtání\hlubinné vrtání III\cement pl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7572428" cy="55951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Sidetracking with Oriented Whipstock Technique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rtin\Desktop\vrtný průzkum a hlubinné vrtání\hlubinné vrtání III\úhy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00108"/>
            <a:ext cx="7673978" cy="50788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1214414" y="85723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THE END!!!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Martin\Desktop\hlubinné vrtání\the e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588" y="1500174"/>
            <a:ext cx="7032745" cy="4699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Screwing / Unscrewing Drillpipe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Screwing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Unscrewing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Drillpipe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158" y="714356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to obtain / control a planned hole trajectory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rtin\Desktop\vrtný průzkum a hlubinné vrtání\hlubinné vrtání III\psí nož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8520845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Screwing / Unscrewing Drillpipe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158" y="714356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to sidetrack or abandon a portion of a hole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vrtný průzkum a hlubinné vrtání\hlubinné vrtání III\úhy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357298"/>
            <a:ext cx="6929486" cy="48956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Terminology of Directional Well Profiles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tin\Desktop\vrtný průzkum a hlubinné vrtání\hlubinné vrtání III\terminolog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7794614" cy="51019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Buildup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Rates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tin\Desktop\vrtný průzkum a hlubinné vrtání\hlubinné vrtání III\radiu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857232"/>
            <a:ext cx="7215238" cy="52199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Measuring the Wellbore Course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tin\Desktop\vrtný průzkum a hlubinné vrtání\hlubinné vrtání III\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7786710" cy="51616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Key Seat Buildup in Doglegs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71736" y="857232"/>
            <a:ext cx="421484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Dogleg Severity (DLS)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means CURVATURE of the hole expressed in 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Degrees / 100 ft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43240" y="1643050"/>
            <a:ext cx="2786082" cy="156966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DLS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is critical for:</a:t>
            </a:r>
          </a:p>
          <a:p>
            <a:pPr algn="just"/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building of keyseats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torque and drag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casing running operation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running logging sondes</a:t>
            </a:r>
          </a:p>
        </p:txBody>
      </p:sp>
      <p:pic>
        <p:nvPicPr>
          <p:cNvPr id="5122" name="Picture 2" descr="C:\Users\Martin\Desktop\vrtný průzkum a hlubinné vrtání\hlubinné vrtání III\křiven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642918"/>
            <a:ext cx="4572032" cy="56514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Measurement While Drilling (MWD) Techniques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rtin\Desktop\vrtný průzkum a hlubinné vrtání\hlubinné vrtání III\mw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5"/>
            <a:ext cx="3786214" cy="5832623"/>
          </a:xfrm>
          <a:prstGeom prst="rect">
            <a:avLst/>
          </a:prstGeom>
          <a:noFill/>
        </p:spPr>
      </p:pic>
      <p:pic>
        <p:nvPicPr>
          <p:cNvPr id="6147" name="Picture 3" descr="C:\Users\Martin\Desktop\vrtný průzkum a hlubinné vrtání\hlubinné vrtání III\mwd_re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762020"/>
            <a:ext cx="4752975" cy="5524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280</Words>
  <Application>Microsoft Office PowerPoint</Application>
  <PresentationFormat>Předvádění na obrazovce (4:3)</PresentationFormat>
  <Paragraphs>94</Paragraphs>
  <Slides>24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 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Klempik</dc:creator>
  <cp:lastModifiedBy>Martin</cp:lastModifiedBy>
  <cp:revision>45</cp:revision>
  <dcterms:created xsi:type="dcterms:W3CDTF">2010-02-28T16:20:16Z</dcterms:created>
  <dcterms:modified xsi:type="dcterms:W3CDTF">2012-12-18T16:03:01Z</dcterms:modified>
</cp:coreProperties>
</file>